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7" r:id="rId3"/>
    <p:sldId id="288" r:id="rId4"/>
    <p:sldId id="289" r:id="rId5"/>
    <p:sldId id="275" r:id="rId6"/>
    <p:sldId id="274" r:id="rId7"/>
    <p:sldId id="273" r:id="rId8"/>
    <p:sldId id="272" r:id="rId9"/>
    <p:sldId id="296" r:id="rId10"/>
    <p:sldId id="290" r:id="rId11"/>
    <p:sldId id="293" r:id="rId12"/>
    <p:sldId id="294" r:id="rId13"/>
    <p:sldId id="295" r:id="rId14"/>
    <p:sldId id="292" r:id="rId15"/>
    <p:sldId id="285" r:id="rId16"/>
    <p:sldId id="291" r:id="rId17"/>
    <p:sldId id="259" r:id="rId18"/>
    <p:sldId id="267" r:id="rId19"/>
    <p:sldId id="281" r:id="rId20"/>
    <p:sldId id="277" r:id="rId21"/>
    <p:sldId id="276" r:id="rId22"/>
    <p:sldId id="286" r:id="rId23"/>
    <p:sldId id="25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ED9CDD6-0B93-4F72-AF81-54832EFB402F}">
          <p14:sldIdLst>
            <p14:sldId id="256"/>
            <p14:sldId id="287"/>
            <p14:sldId id="288"/>
            <p14:sldId id="289"/>
            <p14:sldId id="275"/>
            <p14:sldId id="274"/>
            <p14:sldId id="273"/>
            <p14:sldId id="272"/>
            <p14:sldId id="296"/>
            <p14:sldId id="290"/>
            <p14:sldId id="293"/>
            <p14:sldId id="294"/>
            <p14:sldId id="295"/>
            <p14:sldId id="292"/>
            <p14:sldId id="285"/>
            <p14:sldId id="291"/>
            <p14:sldId id="259"/>
            <p14:sldId id="267"/>
            <p14:sldId id="281"/>
            <p14:sldId id="277"/>
            <p14:sldId id="276"/>
            <p14:sldId id="286"/>
            <p14:sldId id="258"/>
          </p14:sldIdLst>
        </p14:section>
        <p14:section name="제목 없는 구역" id="{46AC15CF-8199-4568-91D0-F11709205BAE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D590F"/>
    <a:srgbClr val="FF6600"/>
    <a:srgbClr val="FF9966"/>
    <a:srgbClr val="FF5050"/>
    <a:srgbClr val="FF7C80"/>
    <a:srgbClr val="EE0055"/>
    <a:srgbClr val="EC023A"/>
    <a:srgbClr val="FF6699"/>
    <a:srgbClr val="FF2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59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EC42A-99EE-49BF-BD65-023D33744A46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0FBF1-E639-4D2B-80EC-86BB56519F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1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8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15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0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22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FBF1-E639-4D2B-80EC-86BB56519FC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354DF-C75B-4379-A6D1-8CC141B0CFA1}" type="datetimeFigureOut">
              <a:rPr lang="ko-KR" altLang="en-US" smtClean="0"/>
              <a:pPr/>
              <a:t>2023-07-21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B3CB6-0128-464A-B4B5-AA369A38E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17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5" Type="http://schemas.openxmlformats.org/officeDocument/2006/relationships/image" Target="../media/image5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" name="Picture 2" descr="C:\Users\82104\Downloads\표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5" y="283391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03.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피규어 제작</a:t>
            </a:r>
          </a:p>
        </p:txBody>
      </p:sp>
      <p:pic>
        <p:nvPicPr>
          <p:cNvPr id="2050" name="Picture 2" descr="C:\Users\Administrator\Desktop\라이노 이미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09" y="4659573"/>
            <a:ext cx="2543317" cy="18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캡쳐\BTS 태극 베이스\전체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806511" cy="325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캡쳐\BTS 태극 베이스\밑바닥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3" y="4802147"/>
            <a:ext cx="1708081" cy="18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캡쳐\BTS 태극 베이스\베이스 기본 조각 초안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8" y="1070253"/>
            <a:ext cx="1766879" cy="11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캡쳐\BTS 태극 베이스\조각 베이스만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65" y="2340926"/>
            <a:ext cx="1425257" cy="114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\Desktop\캡쳐\BTS 태극 베이스\조각 베이스만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8" y="3541091"/>
            <a:ext cx="1430515" cy="106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캡쳐\BTS 태극 베이스\조각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37" y="1070253"/>
            <a:ext cx="2034783" cy="191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istrator\Desktop\캡쳐\BTS 태극 베이스\조각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78951"/>
            <a:ext cx="1768642" cy="19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5460" y="123551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BTS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캐릭터화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610" y="1734017"/>
            <a:ext cx="236475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/>
              <a:t>케릭터는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지브러시로</a:t>
            </a:r>
            <a:endParaRPr lang="en-US" altLang="ko-KR" sz="1500" dirty="0"/>
          </a:p>
          <a:p>
            <a:r>
              <a:rPr lang="ko-KR" altLang="en-US" sz="1500" dirty="0"/>
              <a:t>작업 되었으며</a:t>
            </a:r>
            <a:r>
              <a:rPr lang="en-US" altLang="ko-KR" sz="1500" dirty="0"/>
              <a:t>, </a:t>
            </a:r>
            <a:r>
              <a:rPr lang="ko-KR" altLang="en-US" sz="1500" dirty="0"/>
              <a:t>베이스는</a:t>
            </a:r>
            <a:endParaRPr lang="en-US" altLang="ko-KR" sz="1500" dirty="0"/>
          </a:p>
          <a:p>
            <a:r>
              <a:rPr lang="ko-KR" altLang="en-US" sz="1500" dirty="0" err="1"/>
              <a:t>라이노</a:t>
            </a:r>
            <a:r>
              <a:rPr lang="ko-KR" altLang="en-US" sz="1500" dirty="0"/>
              <a:t> 작업으로 하여</a:t>
            </a:r>
            <a:endParaRPr lang="en-US" altLang="ko-KR" sz="1500" dirty="0"/>
          </a:p>
          <a:p>
            <a:r>
              <a:rPr lang="en-US" altLang="ko-KR" sz="1500" dirty="0"/>
              <a:t>DLP</a:t>
            </a:r>
            <a:r>
              <a:rPr lang="ko-KR" altLang="en-US" sz="1500" dirty="0"/>
              <a:t>장비로 출력하였음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(BTS </a:t>
            </a:r>
            <a:r>
              <a:rPr lang="ko-KR" altLang="en-US" sz="1500" dirty="0"/>
              <a:t>프로젝트에 참여</a:t>
            </a:r>
            <a:r>
              <a:rPr lang="en-US" altLang="ko-KR" sz="1500" dirty="0"/>
              <a:t>.)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6110" y="42362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작업본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JPG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483265" y="1097589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83265" y="1097589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006839" y="2249717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142743" y="3052259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068054" y="5801794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203958" y="6604336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371643" y="4155517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71643" y="4155517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5536" y="836712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47936" y="908720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4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5" y="283391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03.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피규어 제작</a:t>
            </a:r>
          </a:p>
        </p:txBody>
      </p:sp>
      <p:pic>
        <p:nvPicPr>
          <p:cNvPr id="2050" name="Picture 2" descr="C:\Users\Administrator\Desktop\라이노 이미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09" y="4659573"/>
            <a:ext cx="2543317" cy="18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5460" y="123551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연예인 피규어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610" y="1734017"/>
            <a:ext cx="22429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DLP </a:t>
            </a:r>
            <a:r>
              <a:rPr lang="ko-KR" altLang="en-US" sz="1500" dirty="0"/>
              <a:t>장비로 출력 후</a:t>
            </a:r>
            <a:endParaRPr lang="en-US" altLang="ko-KR" sz="1500" dirty="0"/>
          </a:p>
          <a:p>
            <a:r>
              <a:rPr lang="ko-KR" altLang="en-US" sz="1500" dirty="0"/>
              <a:t>후가공을 거쳐 채색까지</a:t>
            </a:r>
            <a:endParaRPr lang="en-US" altLang="ko-KR" sz="1500" dirty="0"/>
          </a:p>
          <a:p>
            <a:r>
              <a:rPr lang="ko-KR" altLang="en-US" sz="1500" dirty="0"/>
              <a:t>완료된 상태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6110" y="42362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작업본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JPG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483265" y="1097589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83265" y="1097589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006839" y="2249717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142743" y="3052259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068054" y="5801794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203958" y="6604336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371643" y="4155517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71643" y="4155517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0764B7-E715-46F5-8F04-3E5B0490A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3" y="1495687"/>
            <a:ext cx="1661198" cy="2214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E4234C5-99BF-437A-8D63-452D7343F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8" y="1404192"/>
            <a:ext cx="1563745" cy="2084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F0CE894-F444-4616-B1CF-7FE5C47535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6" y="4445108"/>
            <a:ext cx="482151" cy="1810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40CE91F-57E7-48BF-86E0-727AB048DF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95" y="4254847"/>
            <a:ext cx="636158" cy="2060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780ACD0-2DAC-4C4B-87ED-2FFF883D6A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97" y="4149760"/>
            <a:ext cx="1010883" cy="22999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54DFDE2-2351-479E-A419-CAF8665CAE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60" y="4254847"/>
            <a:ext cx="522864" cy="212598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8198BC1C-7DF0-4D8A-B96C-2255AFAAB1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02" y="4274856"/>
            <a:ext cx="484693" cy="20617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2F59783-6D34-47DD-B075-89FC4E6FCB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84" y="4254382"/>
            <a:ext cx="558361" cy="20617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1AD3513A-80AE-4B82-80CD-0EAB015AE3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81529"/>
            <a:ext cx="781790" cy="28358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8DEDB1-4AF9-4662-89E4-A7E7017A96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31" y="1235511"/>
            <a:ext cx="1482311" cy="2460152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395536" y="836712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47936" y="908720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5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5" y="283391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03.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피규어 제작</a:t>
            </a:r>
          </a:p>
        </p:txBody>
      </p:sp>
      <p:pic>
        <p:nvPicPr>
          <p:cNvPr id="2050" name="Picture 2" descr="C:\Users\Administrator\Desktop\라이노 이미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09" y="4659573"/>
            <a:ext cx="2543317" cy="18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5460" y="123551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연예인 피규어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610" y="1734017"/>
            <a:ext cx="22429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DLP </a:t>
            </a:r>
            <a:r>
              <a:rPr lang="ko-KR" altLang="en-US" sz="1500" dirty="0"/>
              <a:t>장비로 출력 후</a:t>
            </a:r>
            <a:endParaRPr lang="en-US" altLang="ko-KR" sz="1500" dirty="0"/>
          </a:p>
          <a:p>
            <a:r>
              <a:rPr lang="ko-KR" altLang="en-US" sz="1500" dirty="0"/>
              <a:t>후가공을 거쳐 채색까지</a:t>
            </a:r>
            <a:endParaRPr lang="en-US" altLang="ko-KR" sz="1500" dirty="0"/>
          </a:p>
          <a:p>
            <a:r>
              <a:rPr lang="ko-KR" altLang="en-US" sz="1500" dirty="0"/>
              <a:t>완료된 상태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6110" y="42362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작업본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JPG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483265" y="1097589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83265" y="1097589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006839" y="2249717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142743" y="3052259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068054" y="5801794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203958" y="6604336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371643" y="4155517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71643" y="4155517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9FD8E85-C276-4616-91D1-DA00DE22AC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848873"/>
            <a:ext cx="1218107" cy="2155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066179-BC99-48C3-A5E2-4E18B358B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25" y="848873"/>
            <a:ext cx="1128025" cy="2155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15C39EE-F385-4788-8860-50AEC5C1CB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66" y="652723"/>
            <a:ext cx="746098" cy="26322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951FC065-3037-4496-A41B-75A64E3BA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0" y="3538617"/>
            <a:ext cx="1386027" cy="26769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A1852EC1-4580-4634-8BB9-08C8CC3457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79627"/>
            <a:ext cx="781000" cy="28295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F51DBEFD-6B2F-48D9-81EA-9CA1B7C427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89" y="664803"/>
            <a:ext cx="772758" cy="263224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884387E6-61D6-4AF3-BE87-A95F0FAEFD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55" y="3429076"/>
            <a:ext cx="939987" cy="27864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392B59A-B5B6-4F1D-AFC3-D4F8D25ADC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16" y="3487875"/>
            <a:ext cx="1147664" cy="27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9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5" y="283391"/>
            <a:ext cx="329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03.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피규어 제작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배경 및 소품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5335" y="12982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피규어 배경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소품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9485" y="1796730"/>
            <a:ext cx="2207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 배경 및 베이스를</a:t>
            </a:r>
            <a:endParaRPr lang="en-US" altLang="ko-KR" sz="1500" dirty="0"/>
          </a:p>
          <a:p>
            <a:r>
              <a:rPr lang="en-US" altLang="ko-KR" sz="1500" dirty="0"/>
              <a:t>UV </a:t>
            </a:r>
            <a:r>
              <a:rPr lang="ko-KR" altLang="en-US" sz="1500" dirty="0"/>
              <a:t>평판 프린터 장비로</a:t>
            </a:r>
            <a:endParaRPr lang="en-US" altLang="ko-KR" sz="1500" dirty="0"/>
          </a:p>
          <a:p>
            <a:r>
              <a:rPr lang="ko-KR" altLang="en-US" sz="1500" dirty="0"/>
              <a:t>출력하여 제작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소품의 경우 </a:t>
            </a:r>
            <a:r>
              <a:rPr lang="en-US" altLang="ko-KR" sz="1500" dirty="0"/>
              <a:t>FDM, DLP</a:t>
            </a:r>
          </a:p>
          <a:p>
            <a:r>
              <a:rPr lang="ko-KR" altLang="en-US" sz="1500" dirty="0"/>
              <a:t>장비로 출력하여 제작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41387" y="437695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작업본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JPG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707700" y="1275225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707700" y="1275225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9006839" y="2924944"/>
            <a:ext cx="0" cy="45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</p:cNvCxnSpPr>
          <p:nvPr/>
        </p:nvCxnSpPr>
        <p:spPr>
          <a:xfrm>
            <a:off x="8491990" y="3382204"/>
            <a:ext cx="5148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068054" y="5801794"/>
            <a:ext cx="0" cy="80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203958" y="6604336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156920" y="4296257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156920" y="4296257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1E0C479-1190-4D40-B406-16605B5509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047753"/>
            <a:ext cx="1201964" cy="1201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0E046A4-3B87-4F28-89AA-2A58668943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46" y="1047750"/>
            <a:ext cx="1201954" cy="1201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6165D1A-1180-4F2B-A3A3-C0E9687E5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24" y="1047750"/>
            <a:ext cx="1201943" cy="12019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85ADC16-7409-4CD5-A0EC-AA7D269DC7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59" y="1047750"/>
            <a:ext cx="1201943" cy="1201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90E574C-6286-4B75-8E51-0536442814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0" y="2791541"/>
            <a:ext cx="1589508" cy="12749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A9E13159-C2B6-49EA-89FF-CE981D515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41" y="2779985"/>
            <a:ext cx="1729566" cy="128170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FD5288F-7E81-47DA-827A-B855995FD1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55" y="2761189"/>
            <a:ext cx="1589503" cy="131929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6858C3DB-39AD-445E-8159-603E8971E2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7" y="4334285"/>
            <a:ext cx="1274110" cy="217444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B98E15FF-86B5-4FC5-9B30-147EDF7875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84" y="4858091"/>
            <a:ext cx="838927" cy="82692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3770AFA-F701-4D1A-A174-BEB9E8467D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40" y="5003694"/>
            <a:ext cx="925000" cy="136263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0A6D31F7-35B8-4432-B73C-DA20B64D8E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40" y="4900600"/>
            <a:ext cx="838927" cy="156882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092F873A-DEA2-441B-95B9-A2584BC5D7C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63" y="4953600"/>
            <a:ext cx="974319" cy="1462823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xmlns="" id="{7A9A64EB-4E7B-40E0-AD41-6E2AAC691E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78" y="5214212"/>
            <a:ext cx="948914" cy="1092397"/>
          </a:xfrm>
          <a:prstGeom prst="rect">
            <a:avLst/>
          </a:prstGeom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xmlns="" id="{5B415722-3DDD-4582-8E07-ED87F35A7BB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41" y="5810250"/>
            <a:ext cx="925000" cy="722587"/>
          </a:xfrm>
          <a:prstGeom prst="rect">
            <a:avLst/>
          </a:prstGeom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xmlns="" id="{23B3AF96-2131-4E84-B0BF-A22C5D8C650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05" y="5250047"/>
            <a:ext cx="1696629" cy="1092397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395536" y="764704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47936" y="836712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2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86299" y="283391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04.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운용 가능 장비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7254" y="2893431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INDIGO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7800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2925" y="908720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2925" y="908720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62925" y="6309320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62925" y="6710591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92" name="직선 연결선 16391"/>
          <p:cNvCxnSpPr/>
          <p:nvPr/>
        </p:nvCxnSpPr>
        <p:spPr>
          <a:xfrm>
            <a:off x="262925" y="2002710"/>
            <a:ext cx="0" cy="3672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A5EA1A-E18B-4D38-B5AB-247A408B3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30" y="3457227"/>
            <a:ext cx="1305920" cy="907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37A92B9-284F-4954-A638-CB1E9B6B3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64" y="4519167"/>
            <a:ext cx="1908360" cy="20576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1680B9E-3568-43DE-AB78-0AD193431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4524351"/>
            <a:ext cx="2355180" cy="2057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652CCAD-FF70-4747-9D50-738BB00B94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72" y="1309991"/>
            <a:ext cx="2203664" cy="13271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3FD7ECB-1375-4E7F-B5D5-1D5A2C08B8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18" y="1223385"/>
            <a:ext cx="2286264" cy="14613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656E3A6F-AC07-4AAF-B74A-5DF84DEB3E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325379"/>
            <a:ext cx="2195201" cy="13593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571ED349-8902-473C-BE43-E271C6319A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92" y="3315948"/>
            <a:ext cx="3012288" cy="129464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D198166-5F4B-46E4-A834-B4D6194CBCF2}"/>
              </a:ext>
            </a:extLst>
          </p:cNvPr>
          <p:cNvSpPr txBox="1"/>
          <p:nvPr/>
        </p:nvSpPr>
        <p:spPr>
          <a:xfrm>
            <a:off x="3229369" y="3008778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MIMAKI 3DUJ-553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C908C93-642A-4DC6-A716-D464B02DF948}"/>
              </a:ext>
            </a:extLst>
          </p:cNvPr>
          <p:cNvSpPr txBox="1"/>
          <p:nvPr/>
        </p:nvSpPr>
        <p:spPr>
          <a:xfrm>
            <a:off x="935931" y="4057111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CUBICON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6DBFB9C-7F48-4FBA-B393-6CE269B9FA5E}"/>
              </a:ext>
            </a:extLst>
          </p:cNvPr>
          <p:cNvSpPr txBox="1"/>
          <p:nvPr/>
        </p:nvSpPr>
        <p:spPr>
          <a:xfrm>
            <a:off x="1170967" y="98343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IMJ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38B5A05-9D36-4A5B-A2A4-A1D4B0C9C0D3}"/>
              </a:ext>
            </a:extLst>
          </p:cNvPr>
          <p:cNvSpPr txBox="1"/>
          <p:nvPr/>
        </p:nvSpPr>
        <p:spPr>
          <a:xfrm>
            <a:off x="3839311" y="97027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DM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8389B72-4FDE-4BB1-B763-011CBA42197F}"/>
              </a:ext>
            </a:extLst>
          </p:cNvPr>
          <p:cNvSpPr txBox="1"/>
          <p:nvPr/>
        </p:nvSpPr>
        <p:spPr>
          <a:xfrm>
            <a:off x="6871464" y="83797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TM</a:t>
            </a:r>
            <a:endParaRPr lang="ko-KR" altLang="en-US" sz="1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8C8F77E2-60FB-43A9-B951-E9B33ECBE592}"/>
              </a:ext>
            </a:extLst>
          </p:cNvPr>
          <p:cNvCxnSpPr>
            <a:cxnSpLocks/>
          </p:cNvCxnSpPr>
          <p:nvPr/>
        </p:nvCxnSpPr>
        <p:spPr>
          <a:xfrm>
            <a:off x="8690228" y="908720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C9BA41A6-EE48-4FB7-AA39-86841565C527}"/>
              </a:ext>
            </a:extLst>
          </p:cNvPr>
          <p:cNvCxnSpPr>
            <a:cxnSpLocks/>
          </p:cNvCxnSpPr>
          <p:nvPr/>
        </p:nvCxnSpPr>
        <p:spPr>
          <a:xfrm>
            <a:off x="8258180" y="908720"/>
            <a:ext cx="4320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1709ACD-EC33-4B37-AF2F-89BA40E4677F}"/>
              </a:ext>
            </a:extLst>
          </p:cNvPr>
          <p:cNvCxnSpPr/>
          <p:nvPr/>
        </p:nvCxnSpPr>
        <p:spPr>
          <a:xfrm>
            <a:off x="8690228" y="6309320"/>
            <a:ext cx="0" cy="401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5DA0DB7B-E5F5-41BB-BF15-F00F1F1D3B7B}"/>
              </a:ext>
            </a:extLst>
          </p:cNvPr>
          <p:cNvCxnSpPr/>
          <p:nvPr/>
        </p:nvCxnSpPr>
        <p:spPr>
          <a:xfrm>
            <a:off x="8290001" y="6710591"/>
            <a:ext cx="400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4505D0B-930C-4D91-B898-0A16677E5FCB}"/>
              </a:ext>
            </a:extLst>
          </p:cNvPr>
          <p:cNvSpPr txBox="1"/>
          <p:nvPr/>
        </p:nvSpPr>
        <p:spPr>
          <a:xfrm>
            <a:off x="5610745" y="5116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운용 가능 장비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13A8CF-E89F-42D5-BB3F-5F547B130B59}"/>
              </a:ext>
            </a:extLst>
          </p:cNvPr>
          <p:cNvSpPr txBox="1"/>
          <p:nvPr/>
        </p:nvSpPr>
        <p:spPr>
          <a:xfrm>
            <a:off x="5606102" y="5584113"/>
            <a:ext cx="28007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다양한 출력을 진행 하면서</a:t>
            </a:r>
            <a:endParaRPr lang="en-US" altLang="ko-KR" sz="1500" dirty="0"/>
          </a:p>
          <a:p>
            <a:r>
              <a:rPr lang="ko-KR" altLang="en-US" sz="1500" dirty="0"/>
              <a:t>사용한 </a:t>
            </a:r>
            <a:r>
              <a:rPr lang="en-US" altLang="ko-KR" sz="1500" dirty="0"/>
              <a:t>DLP</a:t>
            </a:r>
            <a:r>
              <a:rPr lang="ko-KR" altLang="en-US" sz="1500" dirty="0"/>
              <a:t>방식과 </a:t>
            </a:r>
            <a:r>
              <a:rPr lang="en-US" altLang="ko-KR" sz="1500" dirty="0"/>
              <a:t>FDM</a:t>
            </a:r>
            <a:r>
              <a:rPr lang="ko-KR" altLang="en-US" sz="1500" dirty="0"/>
              <a:t>방식의</a:t>
            </a:r>
            <a:endParaRPr lang="en-US" altLang="ko-KR" sz="1500" dirty="0"/>
          </a:p>
          <a:p>
            <a:r>
              <a:rPr lang="ko-KR" altLang="en-US" sz="1500" dirty="0"/>
              <a:t>장비 사용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260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\Desktop\캐드사진\오토캐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6" y="723062"/>
            <a:ext cx="3813025" cy="285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05.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오토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71910" y="6472303"/>
            <a:ext cx="1331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기초 평면도</a:t>
            </a:r>
          </a:p>
        </p:txBody>
      </p:sp>
      <p:pic>
        <p:nvPicPr>
          <p:cNvPr id="24" name="Picture 2" descr="C:\Users\M\Desktop\캐드사진\오토캐드2.jpg">
            <a:extLst>
              <a:ext uri="{FF2B5EF4-FFF2-40B4-BE49-F238E27FC236}">
                <a16:creationId xmlns:a16="http://schemas.microsoft.com/office/drawing/2014/main" xmlns="" id="{E4BFF541-5A10-4ED0-A67C-A9782072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26" y="746401"/>
            <a:ext cx="3813025" cy="286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\Desktop\캐드사진\오토캐드3.jpg">
            <a:extLst>
              <a:ext uri="{FF2B5EF4-FFF2-40B4-BE49-F238E27FC236}">
                <a16:creationId xmlns:a16="http://schemas.microsoft.com/office/drawing/2014/main" xmlns="" id="{18FFC944-BA2D-489E-BC9F-D31902A2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25225"/>
            <a:ext cx="3799179" cy="28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M\Desktop\캐드사진\오토캐드4.jpg">
            <a:extLst>
              <a:ext uri="{FF2B5EF4-FFF2-40B4-BE49-F238E27FC236}">
                <a16:creationId xmlns:a16="http://schemas.microsoft.com/office/drawing/2014/main" xmlns="" id="{3102B080-9399-46D2-884B-751C52FA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27" y="3609949"/>
            <a:ext cx="3681554" cy="27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4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05.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오토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7894" y="6237312"/>
            <a:ext cx="1331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실제 설계 도면</a:t>
            </a:r>
          </a:p>
        </p:txBody>
      </p:sp>
      <p:pic>
        <p:nvPicPr>
          <p:cNvPr id="3074" name="Picture 2" descr="C:\Users\Administrator\Desktop\도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3" y="1412776"/>
            <a:ext cx="8820611" cy="4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95536" y="836712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08720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6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06.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쥬얼리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디자인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67744" y="3224589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거미 브로치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028" name="Picture 4" descr="C:\Users\M\Desktop\포트폴리오 사진\P20151029_052733090_99A78F89-4D91-4FF1-B71C-C0D89FEA389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326436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M\Desktop\포트폴리오 사진\P20151029_052743000_E8BB8036-9EAE-4D59-A337-128E8BD40F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90" y="3786679"/>
            <a:ext cx="3384376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\Desktop\포트폴리오 사진\P20151029_051950329_FF8CEE7D-529D-4ED0-AAAE-A1105B7157C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20839"/>
            <a:ext cx="3343926" cy="25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M\Desktop\포트폴리오 사진\P20151029_051058727_AC3C1B88-2C97-4ABB-8393-7716E3FA363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64" y="692696"/>
            <a:ext cx="3488102" cy="26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588224" y="3294236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금목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金木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걸이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88224" y="6365557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나뭇잎 브로치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67744" y="6309320"/>
            <a:ext cx="14756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금목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金木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걸이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2</a:t>
            </a: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95736" y="3368605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  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셔츠링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098" name="Picture 2" descr="C:\Users\M\Desktop\포트폴리오 사진\P20151029_051415854_79DB2630-EDBB-43E0-A460-CD8D0530D0D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331236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06.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쥬얼리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디자인</a:t>
            </a:r>
          </a:p>
        </p:txBody>
      </p:sp>
      <p:pic>
        <p:nvPicPr>
          <p:cNvPr id="24" name="Picture 2" descr="C:\Users\M\Desktop\포트폴리오 사진\P20151029_051438448_EFC52274-9370-483A-97E1-1C7464D8EAC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95" y="836713"/>
            <a:ext cx="3231597" cy="24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\Desktop\포트폴리오 사진\P20151029_051521785_3202D542-6646-4851-8F82-CDE25ACFC6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39"/>
            <a:ext cx="3240360" cy="243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M\Desktop\포트폴리오 사진\P20151029_051816634_981097CE-AF5F-4AA9-9C51-CDE8ECC57C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107685" cy="23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4208" y="3258848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키네틱아트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7744" y="6248925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장미의꽃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36704" y="6237312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     경첩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89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67744" y="3080573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꽃잎 브로치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8194" name="Picture 2" descr="C:\Users\M\Desktop\포트폴리오 사진\P20151029_051833089_1AF9C950-E092-4A16-860C-2283AE18377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06.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쥬얼리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디자인</a:t>
            </a:r>
          </a:p>
        </p:txBody>
      </p:sp>
      <p:pic>
        <p:nvPicPr>
          <p:cNvPr id="24" name="Picture 2" descr="C:\Users\M\Desktop\포트폴리오 사진\P20151029_052010800_1B3D13C5-BF46-4015-8C6C-8544D107528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08720"/>
            <a:ext cx="3024336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\Desktop\포트폴리오 사진\P20151029_053057456_60FDB8AD-2633-40D9-9B86-B4055AAD0F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6" y="3573016"/>
            <a:ext cx="3415554" cy="25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M\Desktop\포트폴리오 사진\P20151029_053249653_5CA1E8EC-2878-4216-A5EB-EA3C85F485E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35" y="3573016"/>
            <a:ext cx="3509581" cy="26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350235" y="3176972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원석 브로치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3728" y="6165304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  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사쿠라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4208" y="6248925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오링</a:t>
            </a:r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반지</a:t>
            </a:r>
            <a:endParaRPr lang="en-US" altLang="ko-KR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19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01.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시각 디자인</a:t>
            </a:r>
          </a:p>
        </p:txBody>
      </p:sp>
      <p:pic>
        <p:nvPicPr>
          <p:cNvPr id="2050" name="Picture 2" descr="C:\Users\M\Desktop\포트폴리오\3포트폴리오\포트폴리오2015_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2" y="1412776"/>
            <a:ext cx="8948276" cy="44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95536" y="908720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80728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85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\Desktop\유리 염직사진\스카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04"/>
            <a:ext cx="9144000" cy="687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07.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스카프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223172-55DC-47BC-8F68-4D74EC4601DD}"/>
              </a:ext>
            </a:extLst>
          </p:cNvPr>
          <p:cNvSpPr txBox="1"/>
          <p:nvPr/>
        </p:nvSpPr>
        <p:spPr>
          <a:xfrm>
            <a:off x="2267744" y="337493"/>
            <a:ext cx="907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사전조사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8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M\Desktop\유리 염직사진\스카프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04"/>
            <a:ext cx="9144000" cy="687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07.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스카프 디자인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27894" y="6237312"/>
            <a:ext cx="1331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    Daisy</a:t>
            </a:r>
          </a:p>
          <a:p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900 * 900mm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A59E9D5-5A3A-4447-98D7-1AFFF9E251DF}"/>
              </a:ext>
            </a:extLst>
          </p:cNvPr>
          <p:cNvSpPr txBox="1"/>
          <p:nvPr/>
        </p:nvSpPr>
        <p:spPr>
          <a:xfrm>
            <a:off x="2267744" y="337493"/>
            <a:ext cx="11521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실제 </a:t>
            </a:r>
            <a:r>
              <a:rPr lang="ko-KR" altLang="en-US" sz="13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작업본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sz="13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95536" y="836712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7936" y="908720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58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M\Desktop\유리 염직사진\티스틱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04"/>
            <a:ext cx="9144000" cy="68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08.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티스틱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유리공예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7894" y="6237312"/>
            <a:ext cx="1331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  </a:t>
            </a:r>
            <a:r>
              <a:rPr lang="en-US" altLang="ko-KR" sz="1300" dirty="0">
                <a:latin typeface="HY동녘B" panose="02030600000101010101" pitchFamily="18" charset="-127"/>
                <a:ea typeface="HY동녘B" panose="02030600000101010101" pitchFamily="18" charset="-127"/>
              </a:rPr>
              <a:t>23 * 230mm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395536" y="764704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836712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4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b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42"/>
          <p:cNvGrpSpPr/>
          <p:nvPr/>
        </p:nvGrpSpPr>
        <p:grpSpPr>
          <a:xfrm>
            <a:off x="0" y="2420888"/>
            <a:ext cx="3059832" cy="1728192"/>
            <a:chOff x="0" y="2204864"/>
            <a:chExt cx="3059832" cy="1728192"/>
          </a:xfrm>
        </p:grpSpPr>
        <p:sp>
          <p:nvSpPr>
            <p:cNvPr id="6" name="직사각형 5"/>
            <p:cNvSpPr/>
            <p:nvPr/>
          </p:nvSpPr>
          <p:spPr>
            <a:xfrm>
              <a:off x="0" y="2204864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5536" y="2276872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92088" y="2420888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88640" y="2564904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84176" y="2636912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79712" y="2564904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76264" y="2492896"/>
              <a:ext cx="288032" cy="1296144"/>
            </a:xfrm>
            <a:prstGeom prst="rect">
              <a:avLst/>
            </a:prstGeom>
            <a:solidFill>
              <a:srgbClr val="FF2D8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71800" y="2420888"/>
              <a:ext cx="288032" cy="1224136"/>
            </a:xfrm>
            <a:prstGeom prst="rect">
              <a:avLst/>
            </a:prstGeom>
            <a:solidFill>
              <a:srgbClr val="FF096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43"/>
          <p:cNvGrpSpPr/>
          <p:nvPr/>
        </p:nvGrpSpPr>
        <p:grpSpPr>
          <a:xfrm rot="10800000">
            <a:off x="6084168" y="2276873"/>
            <a:ext cx="3059832" cy="1728192"/>
            <a:chOff x="0" y="2204864"/>
            <a:chExt cx="3059832" cy="1728192"/>
          </a:xfrm>
        </p:grpSpPr>
        <p:sp>
          <p:nvSpPr>
            <p:cNvPr id="45" name="직사각형 44"/>
            <p:cNvSpPr/>
            <p:nvPr/>
          </p:nvSpPr>
          <p:spPr>
            <a:xfrm>
              <a:off x="0" y="2204864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5536" y="2276872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92088" y="2420888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88640" y="2564904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584176" y="2636912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79712" y="2564904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6264" y="2492896"/>
              <a:ext cx="288032" cy="1296144"/>
            </a:xfrm>
            <a:prstGeom prst="rect">
              <a:avLst/>
            </a:prstGeom>
            <a:solidFill>
              <a:srgbClr val="FF2D8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71800" y="2420888"/>
              <a:ext cx="288032" cy="1224136"/>
            </a:xfrm>
            <a:prstGeom prst="rect">
              <a:avLst/>
            </a:prstGeom>
            <a:solidFill>
              <a:srgbClr val="FF096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01.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시각 디자인</a:t>
            </a:r>
          </a:p>
        </p:txBody>
      </p:sp>
      <p:pic>
        <p:nvPicPr>
          <p:cNvPr id="3075" name="Picture 3" descr="C:\Users\M\Desktop\포트폴리오\3포트폴리오\포트폴리오2015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2158"/>
            <a:ext cx="6791326" cy="675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72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01.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시각 디자인</a:t>
            </a:r>
          </a:p>
        </p:txBody>
      </p:sp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Administrator\Desktop\쥬얼리 누끼,상세페이지\쥬얼리\원본\테스트_누끼작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4" y="4635569"/>
            <a:ext cx="2741015" cy="18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쥬얼리 누끼,상세페이지\쥬얼리\원본\테스트_모델보정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7" y="1573099"/>
            <a:ext cx="2796924" cy="18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쥬얼리 누끼,상세페이지\쥬얼리\나넬 반지_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97" y="4077072"/>
            <a:ext cx="1896890" cy="189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쥬얼리 누끼,상세페이지\쥬얼리\나넬 반지_P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12" y="4797152"/>
            <a:ext cx="1985478" cy="19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쥬얼리 누끼,상세페이지\쥬얼리\모델보정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95" y="885429"/>
            <a:ext cx="3948195" cy="26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:\Users\Administrator\Desktop\쥬얼리 누끼,상세페이지\쥬얼리\주얼리 상세페이지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250" y="468057"/>
            <a:ext cx="914401" cy="60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467" y="101028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사진 이미지 보정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64614" y="403854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누끼</a:t>
            </a:r>
            <a:r>
              <a:rPr lang="ko-KR" altLang="en-US" dirty="0"/>
              <a:t> 및 색상 보정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34916" y="3717032"/>
            <a:ext cx="7148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627894" y="332656"/>
            <a:ext cx="0" cy="645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2983" y="5973396"/>
            <a:ext cx="6206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MD솔체" pitchFamily="18" charset="-127"/>
                <a:ea typeface="MD솔체" pitchFamily="18" charset="-127"/>
              </a:rPr>
              <a:t>Gold</a:t>
            </a:r>
            <a:endParaRPr lang="ko-KR" altLang="en-US" sz="1500" dirty="0">
              <a:latin typeface="MD솔체" pitchFamily="18" charset="-127"/>
              <a:ea typeface="MD솔체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001" y="4473987"/>
            <a:ext cx="1120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MD솔체" pitchFamily="18" charset="-127"/>
                <a:ea typeface="MD솔체" pitchFamily="18" charset="-127"/>
              </a:rPr>
              <a:t>Pink Gold</a:t>
            </a:r>
            <a:endParaRPr lang="ko-KR" altLang="en-US" sz="1500" dirty="0">
              <a:latin typeface="MD솔체" pitchFamily="18" charset="-127"/>
              <a:ea typeface="MD솔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7894" y="1765873"/>
            <a:ext cx="4154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예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시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상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세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페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지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275856" y="885429"/>
            <a:ext cx="0" cy="2552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3275856" y="3910884"/>
            <a:ext cx="0" cy="287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27894" y="332656"/>
            <a:ext cx="576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15816" y="692696"/>
            <a:ext cx="45680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4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DCD3ECE-C783-45FE-87A6-B8695CF56B90}"/>
              </a:ext>
            </a:extLst>
          </p:cNvPr>
          <p:cNvSpPr/>
          <p:nvPr/>
        </p:nvSpPr>
        <p:spPr>
          <a:xfrm>
            <a:off x="894670" y="1268760"/>
            <a:ext cx="7165272" cy="47976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라이노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3314" name="Picture 2" descr="C:\Users\M\Desktop\포폴 라이노\팬던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22" y="1335000"/>
            <a:ext cx="7008955" cy="46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95536" y="908720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80728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25BD539-3B18-4055-92FE-6DCB884AF6C6}"/>
              </a:ext>
            </a:extLst>
          </p:cNvPr>
          <p:cNvSpPr/>
          <p:nvPr/>
        </p:nvSpPr>
        <p:spPr>
          <a:xfrm>
            <a:off x="810574" y="1144995"/>
            <a:ext cx="7142585" cy="51286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라이노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4338" name="Picture 2" descr="C:\Users\M\Desktop\포폴 라이노\타어이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05" y="1196752"/>
            <a:ext cx="7068121" cy="511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388ABF2-910D-436E-AC32-11ED97AFFE70}"/>
              </a:ext>
            </a:extLst>
          </p:cNvPr>
          <p:cNvSpPr/>
          <p:nvPr/>
        </p:nvSpPr>
        <p:spPr>
          <a:xfrm>
            <a:off x="810574" y="6264633"/>
            <a:ext cx="71425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95536" y="836712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47936" y="908720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12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62E939B-98D3-4813-A83D-4071B3587161}"/>
              </a:ext>
            </a:extLst>
          </p:cNvPr>
          <p:cNvSpPr/>
          <p:nvPr/>
        </p:nvSpPr>
        <p:spPr>
          <a:xfrm>
            <a:off x="356079" y="1748349"/>
            <a:ext cx="8168461" cy="3888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라이노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5362" name="Picture 2" descr="C:\Users\M\Desktop\포폴 라이노\키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87" y="1844824"/>
            <a:ext cx="8021474" cy="3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95536" y="908720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80728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8906E21-5D34-452D-BA3B-542B15AD1E8D}"/>
              </a:ext>
            </a:extLst>
          </p:cNvPr>
          <p:cNvSpPr/>
          <p:nvPr/>
        </p:nvSpPr>
        <p:spPr>
          <a:xfrm>
            <a:off x="770349" y="1250197"/>
            <a:ext cx="7571631" cy="52427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라이노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6386" name="Picture 2" descr="C:\Users\M\Desktop\포폴 라이노\자전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2" y="1340768"/>
            <a:ext cx="7404676" cy="504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95536" y="908720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80728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10800000">
            <a:off x="4315526" y="-337678"/>
            <a:ext cx="4644008" cy="621069"/>
            <a:chOff x="0" y="2348880"/>
            <a:chExt cx="4644008" cy="1728192"/>
          </a:xfrm>
        </p:grpSpPr>
        <p:sp>
          <p:nvSpPr>
            <p:cNvPr id="16" name="직사각형 15"/>
            <p:cNvSpPr/>
            <p:nvPr/>
          </p:nvSpPr>
          <p:spPr>
            <a:xfrm>
              <a:off x="0" y="2348880"/>
              <a:ext cx="323528" cy="1512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7544" y="2420888"/>
              <a:ext cx="288032" cy="151216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564904"/>
              <a:ext cx="288032" cy="144016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31640" y="2708920"/>
              <a:ext cx="288032" cy="1368152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63688" y="2780928"/>
              <a:ext cx="288032" cy="1296144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736" y="2708920"/>
              <a:ext cx="288032" cy="1296144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7784" y="2636912"/>
              <a:ext cx="288032" cy="12961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9832" y="2564904"/>
              <a:ext cx="288032" cy="122413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1880" y="2564904"/>
              <a:ext cx="288032" cy="11521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23928" y="2636912"/>
              <a:ext cx="2880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5976" y="2708920"/>
              <a:ext cx="288032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28339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라이노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캐드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정부과제 </a:t>
            </a:r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5536" y="908720"/>
            <a:ext cx="84022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7936" y="980728"/>
            <a:ext cx="808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82104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10" y="1196752"/>
            <a:ext cx="3610272" cy="52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82104\Desktop\d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71" y="1196752"/>
            <a:ext cx="3620478" cy="52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2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297</Words>
  <Application>Microsoft Office PowerPoint</Application>
  <PresentationFormat>화면 슬라이드 쇼(4:3)</PresentationFormat>
  <Paragraphs>114</Paragraphs>
  <Slides>23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TITLE</dc:title>
  <dc:creator>에스더</dc:creator>
  <cp:lastModifiedBy>821040007155</cp:lastModifiedBy>
  <cp:revision>97</cp:revision>
  <dcterms:created xsi:type="dcterms:W3CDTF">2012-08-01T10:24:08Z</dcterms:created>
  <dcterms:modified xsi:type="dcterms:W3CDTF">2023-07-21T03:22:00Z</dcterms:modified>
</cp:coreProperties>
</file>